
<file path=docProps/app.xml><?xml version="1.0" encoding="utf-8"?>
<Properties xmlns="http://schemas.openxmlformats.org/officeDocument/2006/extended-properties" xmlns:vt="http://schemas.openxmlformats.org/officeDocument/2006/docPropsVTypes">
  <TotalTime>1467</TotalTime>
  <Words>1840</Words>
  <Application>Microsoft Office PowerPoint</Application>
  <PresentationFormat>Presentación en pantalla (4:3)</PresentationFormat>
  <Paragraphs>96</Paragraphs>
  <Slides>15</Slides>
  <Notes>15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6" baseType="lpstr">
      <vt:lpstr>Blank Presentation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jpb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jpb</dc:creator>
  <cp:lastModifiedBy>David Agreda</cp:lastModifiedBy>
  <cp:revision>76</cp:revision>
  <dcterms:created xsi:type="dcterms:W3CDTF">2007-07-15T20:31:16Z</dcterms:created>
  <dcterms:modified xsi:type="dcterms:W3CDTF">2012-04-13T03:02:06Z</dcterms:modified>
</cp:coreProperties>
</file>